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2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5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6718"/>
    <a:srgbClr val="DD842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FFFE8-725B-4484-925F-3C15F28FF4CC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C918A-8DB8-4066-9188-5AB609B69E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C918A-8DB8-4066-9188-5AB609B69EBD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2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hyperlink" Target="http://img1.liveinternet.ru/images/attach/c/8/101/679/101679391_large_0_88125_49c6f5a6_L.png&#1100;" TargetMode="External"/><Relationship Id="rId7" Type="http://schemas.openxmlformats.org/officeDocument/2006/relationships/hyperlink" Target="http://2.bp.blogspot.com/-Xl6FNIVrFvI/TbLq8GYH2VI/AAAAAAAACDY/Mpd1mfnEZVc/s1600/1fed4a44.jpg" TargetMode="External"/><Relationship Id="rId2" Type="http://schemas.openxmlformats.org/officeDocument/2006/relationships/hyperlink" Target="http://img1.liveinternet.ru/images/attach/c/8/101/679/101679377_large_0_8811d_fde071f4_L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ira-scrap.ru/KATALOG/ZABAVN_ZVERY/1/0_8da4e_9629712b_M.png" TargetMode="External"/><Relationship Id="rId5" Type="http://schemas.openxmlformats.org/officeDocument/2006/relationships/hyperlink" Target="http://img0.liveinternet.ru/images/attach/c/8/102/153/102153872_0_91f2e_2956096_L.png" TargetMode="External"/><Relationship Id="rId4" Type="http://schemas.openxmlformats.org/officeDocument/2006/relationships/hyperlink" Target="http://imgcdn.geocaching.com/cache/large/7cb06d19-28ca-41ea-97bd-a7a04c1d5172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4.jpeg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5286388"/>
            <a:ext cx="3992488" cy="1129680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srgbClr val="7030A0"/>
                </a:solidFill>
              </a:rPr>
              <a:t>Автор-Костенко Наталья Владимировна, учитель начальных классов Б-</a:t>
            </a:r>
            <a:r>
              <a:rPr lang="ru-RU" sz="1800" b="1" dirty="0" err="1">
                <a:solidFill>
                  <a:srgbClr val="7030A0"/>
                </a:solidFill>
              </a:rPr>
              <a:t>Неклиновской</a:t>
            </a:r>
            <a:r>
              <a:rPr lang="ru-RU" sz="1800" b="1" dirty="0">
                <a:solidFill>
                  <a:srgbClr val="7030A0"/>
                </a:solidFill>
              </a:rPr>
              <a:t> СШ Ростовской области</a:t>
            </a:r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143108" y="2285992"/>
            <a:ext cx="5286412" cy="165618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889000"/>
            <a:bevelB w="889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Тренажёр</a:t>
            </a:r>
          </a:p>
          <a:p>
            <a:pPr algn="ctr"/>
            <a:r>
              <a:rPr lang="ru-RU" sz="4000" b="1" dirty="0" smtClean="0">
                <a:ln>
                  <a:solidFill>
                    <a:srgbClr val="FFFF00"/>
                  </a:solidFill>
                </a:ln>
                <a:solidFill>
                  <a:srgbClr val="C00000"/>
                </a:solidFill>
              </a:rPr>
              <a:t>«Пчёлка на полянке»</a:t>
            </a:r>
            <a:endParaRPr lang="ru-RU" sz="4000" b="1" dirty="0">
              <a:ln>
                <a:solidFill>
                  <a:srgbClr val="FFFF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4071942"/>
            <a:ext cx="1788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Математика</a:t>
            </a:r>
          </a:p>
          <a:p>
            <a:r>
              <a:rPr lang="ru-RU" sz="2400" dirty="0" smtClean="0"/>
              <a:t>    2 класс</a:t>
            </a:r>
            <a:endParaRPr lang="ru-RU" sz="2400" dirty="0"/>
          </a:p>
        </p:txBody>
      </p:sp>
      <p:sp>
        <p:nvSpPr>
          <p:cNvPr id="8" name="Стрелка вправо 7">
            <a:hlinkClick r:id="" action="ppaction://hlinkshowjump?jump=nextslide"/>
          </p:cNvPr>
          <p:cNvSpPr/>
          <p:nvPr/>
        </p:nvSpPr>
        <p:spPr>
          <a:xfrm>
            <a:off x="5500694" y="6143644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сведения 8">
            <a:hlinkClick r:id="rId3" action="ppaction://hlinksldjump" highlightClick="1"/>
          </p:cNvPr>
          <p:cNvSpPr/>
          <p:nvPr/>
        </p:nvSpPr>
        <p:spPr>
          <a:xfrm>
            <a:off x="1428728" y="6000768"/>
            <a:ext cx="571504" cy="500066"/>
          </a:xfrm>
          <a:prstGeom prst="actionButtonInformation">
            <a:avLst/>
          </a:prstGeom>
          <a:solidFill>
            <a:srgbClr val="FFC000"/>
          </a:solidFill>
          <a:ln w="635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6944315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000760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100-50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10608 -0.392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-19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8" grpId="0" animBg="1"/>
      <p:bldP spid="41" grpId="0" animBg="1"/>
      <p:bldP spid="43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10+10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49201 -0.2976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" y="-149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8" grpId="0" animBg="1"/>
      <p:bldP spid="43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60+30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11406 -0.1928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-9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 animBg="1"/>
      <p:bldP spid="38" grpId="0" animBg="1"/>
      <p:bldP spid="43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90+10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38177 -0.6019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-30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4" grpId="0" animBg="1"/>
      <p:bldP spid="38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4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60-20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24792 -0.287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" y="-14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4"/>
          <a:srcRect l="1695" t="1749" r="1695" b="2063"/>
          <a:stretch>
            <a:fillRect/>
          </a:stretch>
        </p:blipFill>
        <p:spPr>
          <a:xfrm>
            <a:off x="2000232" y="2071678"/>
            <a:ext cx="4857784" cy="3816830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7286644" y="3929066"/>
            <a:ext cx="1268245" cy="1803192"/>
          </a:xfrm>
          <a:prstGeom prst="rect">
            <a:avLst/>
          </a:prstGeom>
        </p:spPr>
      </p:pic>
      <p:sp>
        <p:nvSpPr>
          <p:cNvPr id="7" name="Управляющая кнопка: домой 6">
            <a:hlinkClick r:id="" action="ppaction://hlinkshowjump?jump=endshow" highlightClick="1"/>
          </p:cNvPr>
          <p:cNvSpPr/>
          <p:nvPr/>
        </p:nvSpPr>
        <p:spPr>
          <a:xfrm>
            <a:off x="8072462" y="5929330"/>
            <a:ext cx="500066" cy="470912"/>
          </a:xfrm>
          <a:prstGeom prst="actionButtonHome">
            <a:avLst/>
          </a:prstGeom>
          <a:solidFill>
            <a:srgbClr val="FFC000"/>
          </a:solidFill>
          <a:ln w="1270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000364" y="714356"/>
            <a:ext cx="30249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Молодцы!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93 L -0.10625 -0.5293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" y="-26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Интернет-ресурсы: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1800" dirty="0" smtClean="0">
                <a:solidFill>
                  <a:prstClr val="white"/>
                </a:solidFill>
                <a:hlinkClick r:id="rId2"/>
              </a:rPr>
              <a:t>пчёлка</a:t>
            </a:r>
            <a:endParaRPr lang="ru-RU" sz="1800" dirty="0">
              <a:solidFill>
                <a:prstClr val="white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1800" dirty="0" smtClean="0">
                <a:solidFill>
                  <a:prstClr val="white"/>
                </a:solidFill>
                <a:hlinkClick r:id="rId3"/>
              </a:rPr>
              <a:t>пчёлка 2</a:t>
            </a:r>
            <a:endParaRPr lang="ru-RU" sz="1800" dirty="0">
              <a:solidFill>
                <a:prstClr val="white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1800" dirty="0" smtClean="0">
                <a:solidFill>
                  <a:prstClr val="white"/>
                </a:solidFill>
                <a:hlinkClick r:id="rId4"/>
              </a:rPr>
              <a:t>фон</a:t>
            </a:r>
            <a:endParaRPr lang="ru-RU" sz="1800" dirty="0">
              <a:solidFill>
                <a:prstClr val="white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1800" dirty="0" smtClean="0">
                <a:solidFill>
                  <a:prstClr val="white"/>
                </a:solidFill>
                <a:hlinkClick r:id="rId5"/>
              </a:rPr>
              <a:t>пчёлка с мёдом</a:t>
            </a:r>
            <a:endParaRPr lang="ru-RU" sz="1800" dirty="0" smtClean="0">
              <a:solidFill>
                <a:prstClr val="white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1800" dirty="0" smtClean="0">
                <a:hlinkClick r:id="rId6"/>
              </a:rPr>
              <a:t>пчёлка-художница</a:t>
            </a:r>
            <a:endParaRPr lang="ru-RU" sz="1800" dirty="0" smtClean="0"/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1800" dirty="0" smtClean="0">
                <a:hlinkClick r:id="rId7"/>
              </a:rPr>
              <a:t>картинка"Цветочная полянка"</a:t>
            </a:r>
            <a:endParaRPr lang="ru-RU" sz="1800" dirty="0"/>
          </a:p>
        </p:txBody>
      </p:sp>
      <p:sp>
        <p:nvSpPr>
          <p:cNvPr id="4" name="Управляющая кнопка: домой 3">
            <a:hlinkClick r:id="rId8" action="ppaction://hlinksldjump" highlightClick="1"/>
          </p:cNvPr>
          <p:cNvSpPr/>
          <p:nvPr/>
        </p:nvSpPr>
        <p:spPr>
          <a:xfrm>
            <a:off x="8072462" y="5929330"/>
            <a:ext cx="500066" cy="470912"/>
          </a:xfrm>
          <a:prstGeom prst="actionButtonHome">
            <a:avLst/>
          </a:prstGeom>
          <a:solidFill>
            <a:srgbClr val="FFC000"/>
          </a:solidFill>
          <a:ln w="12700"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3768331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86116" y="571480"/>
            <a:ext cx="269625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</a:rPr>
              <a:t>Ребята!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714488"/>
            <a:ext cx="72152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Решите пример и выберите правильный ответ. Если ответите правильно, то узнаете на какой полянке побывала пчёлка. Переход на следующий слайд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4" name="Стрелка вправо 3">
            <a:hlinkClick r:id="" action="ppaction://hlinkshowjump?jump=nextslide"/>
          </p:cNvPr>
          <p:cNvSpPr/>
          <p:nvPr/>
        </p:nvSpPr>
        <p:spPr>
          <a:xfrm>
            <a:off x="6572264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2928926" y="492919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0_8da4e_9629712b_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3" name="Шестиугольник 32"/>
          <p:cNvSpPr/>
          <p:nvPr/>
        </p:nvSpPr>
        <p:spPr>
          <a:xfrm>
            <a:off x="2357422" y="107154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60</a:t>
            </a:r>
            <a:endParaRPr lang="ru-RU" sz="6600" b="1" dirty="0">
              <a:solidFill>
                <a:schemeClr val="tx1"/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5" name="Шестиугольник 34"/>
          <p:cNvSpPr/>
          <p:nvPr/>
        </p:nvSpPr>
        <p:spPr>
          <a:xfrm>
            <a:off x="2357422" y="39290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80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3571868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000760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30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4786314" y="107154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70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000760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3571868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4786314" y="39290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110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100-20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4842 -0.119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" y="-6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5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9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3" name="Шестиугольник 32"/>
          <p:cNvSpPr/>
          <p:nvPr/>
        </p:nvSpPr>
        <p:spPr>
          <a:xfrm>
            <a:off x="2357422" y="107154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60</a:t>
            </a:r>
            <a:endParaRPr lang="ru-RU" sz="6600" b="1" dirty="0">
              <a:solidFill>
                <a:schemeClr val="tx1"/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3571868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000760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30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0" name="Шестиугольник 39"/>
          <p:cNvSpPr/>
          <p:nvPr/>
        </p:nvSpPr>
        <p:spPr>
          <a:xfrm>
            <a:off x="4786314" y="107154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70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000760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3571868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4786314" y="39290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110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30+40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2401 -0.507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-25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1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3" name="Шестиугольник 32"/>
          <p:cNvSpPr/>
          <p:nvPr/>
        </p:nvSpPr>
        <p:spPr>
          <a:xfrm>
            <a:off x="2357422" y="107154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</a:rPr>
              <a:t>60</a:t>
            </a:r>
            <a:endParaRPr lang="ru-RU" sz="6600" b="1" dirty="0">
              <a:solidFill>
                <a:schemeClr val="tx1"/>
              </a:solidFill>
            </a:endParaRPr>
          </a:p>
        </p:txBody>
      </p:sp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3571868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000760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30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000760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3571868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4786314" y="39290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110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100-40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49201 -0.5074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" y="-254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  <p:bldP spid="44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3571868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000760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30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000760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2" name="Шестиугольник 41"/>
          <p:cNvSpPr/>
          <p:nvPr/>
        </p:nvSpPr>
        <p:spPr>
          <a:xfrm>
            <a:off x="3571868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4786314" y="39290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110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50-50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35816 -0.20328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" y="-102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3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1" animBg="1"/>
      <p:bldP spid="43" grpId="0" animBg="1"/>
      <p:bldP spid="44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3571868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9" name="Шестиугольник 38"/>
          <p:cNvSpPr/>
          <p:nvPr/>
        </p:nvSpPr>
        <p:spPr>
          <a:xfrm>
            <a:off x="6000760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30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000760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4786314" y="39290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110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80-50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11406 -0.601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" y="-30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7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1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3" grpId="0" animBg="1"/>
      <p:bldP spid="44" grpId="0" animBg="1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3571868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000760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4" name="Шестиугольник 43"/>
          <p:cNvSpPr/>
          <p:nvPr/>
        </p:nvSpPr>
        <p:spPr>
          <a:xfrm>
            <a:off x="4786314" y="39290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110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100+10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2243 -0.1089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" y="-5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3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1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7" grpId="0" animBg="1"/>
      <p:bldP spid="38" grpId="0" animBg="1"/>
      <p:bldP spid="41" grpId="0" animBg="1"/>
      <p:bldP spid="43" grpId="0" animBg="1"/>
      <p:bldP spid="44" grpId="1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fed4a44.jpg"/>
          <p:cNvPicPr>
            <a:picLocks noChangeAspect="1"/>
          </p:cNvPicPr>
          <p:nvPr/>
        </p:nvPicPr>
        <p:blipFill>
          <a:blip r:embed="rId5"/>
          <a:srcRect l="1695" t="1749" r="1695" b="2063"/>
          <a:stretch>
            <a:fillRect/>
          </a:stretch>
        </p:blipFill>
        <p:spPr>
          <a:xfrm>
            <a:off x="2786050" y="1071546"/>
            <a:ext cx="4266798" cy="3352484"/>
          </a:xfrm>
          <a:prstGeom prst="rect">
            <a:avLst/>
          </a:prstGeom>
          <a:solidFill>
            <a:srgbClr val="FFC000"/>
          </a:solidFill>
          <a:ln w="38100">
            <a:solidFill>
              <a:srgbClr val="DD8423"/>
            </a:solidFill>
          </a:ln>
        </p:spPr>
      </p:pic>
      <p:sp>
        <p:nvSpPr>
          <p:cNvPr id="34" name="Шестиугольник 33"/>
          <p:cNvSpPr/>
          <p:nvPr/>
        </p:nvSpPr>
        <p:spPr>
          <a:xfrm>
            <a:off x="3571868" y="35716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100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Шестиугольник 35"/>
          <p:cNvSpPr/>
          <p:nvPr/>
        </p:nvSpPr>
        <p:spPr>
          <a:xfrm>
            <a:off x="2357422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20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7" name="Шестиугольник 36"/>
          <p:cNvSpPr/>
          <p:nvPr/>
        </p:nvSpPr>
        <p:spPr>
          <a:xfrm>
            <a:off x="3571868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10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38" name="Шестиугольник 37"/>
          <p:cNvSpPr/>
          <p:nvPr/>
        </p:nvSpPr>
        <p:spPr>
          <a:xfrm>
            <a:off x="4786314" y="250030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40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1" name="Шестиугольник 40"/>
          <p:cNvSpPr/>
          <p:nvPr/>
        </p:nvSpPr>
        <p:spPr>
          <a:xfrm>
            <a:off x="6000760" y="178592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3" name="Шестиугольник 42"/>
          <p:cNvSpPr/>
          <p:nvPr/>
        </p:nvSpPr>
        <p:spPr>
          <a:xfrm>
            <a:off x="6000760" y="3214686"/>
            <a:ext cx="1571636" cy="1428760"/>
          </a:xfrm>
          <a:prstGeom prst="hexagon">
            <a:avLst/>
          </a:prstGeom>
          <a:solidFill>
            <a:srgbClr val="FFFF00"/>
          </a:solidFill>
          <a:ln w="31750">
            <a:solidFill>
              <a:srgbClr val="E86718"/>
            </a:solidFill>
          </a:ln>
          <a:scene3d>
            <a:camera prst="orthographicFront"/>
            <a:lightRig rig="threePt" dir="t"/>
          </a:scene3d>
          <a:sp3d>
            <a:bevelT w="762000" h="0" prst="slope"/>
            <a:bevelB w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90</a:t>
            </a:r>
            <a:endParaRPr lang="ru-RU" sz="6000" b="1" dirty="0">
              <a:solidFill>
                <a:schemeClr val="tx1"/>
              </a:solidFill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071802" y="5500702"/>
            <a:ext cx="3500462" cy="9144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</a:rPr>
              <a:t>60-50</a:t>
            </a:r>
            <a:endParaRPr lang="ru-RU" sz="6000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0_8da4e_9629712b_M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7429520" y="4714884"/>
            <a:ext cx="1268245" cy="1803192"/>
          </a:xfrm>
          <a:prstGeom prst="rect">
            <a:avLst/>
          </a:prstGeom>
        </p:spPr>
      </p:pic>
      <p:sp>
        <p:nvSpPr>
          <p:cNvPr id="17" name="Стрелка вправо 16">
            <a:hlinkClick r:id="" action="ppaction://hlinkshowjump?jump=nextslide"/>
          </p:cNvPr>
          <p:cNvSpPr/>
          <p:nvPr/>
        </p:nvSpPr>
        <p:spPr>
          <a:xfrm>
            <a:off x="6786578" y="6000768"/>
            <a:ext cx="642942" cy="428628"/>
          </a:xfrm>
          <a:prstGeom prst="rightArrow">
            <a:avLst/>
          </a:prstGeom>
          <a:solidFill>
            <a:srgbClr val="FFC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016000"/>
            <a:bevelB w="1016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724600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7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86679E-6 L -0.36597 -0.3922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" y="-19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1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7" grpId="0" animBg="1"/>
      <p:bldP spid="38" grpId="0" animBg="1"/>
      <p:bldP spid="41" grpId="0" animBg="1"/>
      <p:bldP spid="43" grpId="0" animBg="1"/>
      <p:bldP spid="1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164</Words>
  <Application>Microsoft Office PowerPoint</Application>
  <PresentationFormat>Экран (4:3)</PresentationFormat>
  <Paragraphs>118</Paragraphs>
  <Slides>16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Интернет-ресурсы: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15</cp:revision>
  <dcterms:created xsi:type="dcterms:W3CDTF">2014-10-18T05:20:13Z</dcterms:created>
  <dcterms:modified xsi:type="dcterms:W3CDTF">2016-01-21T12:07:49Z</dcterms:modified>
</cp:coreProperties>
</file>